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63" r:id="rId5"/>
    <p:sldId id="267" r:id="rId6"/>
    <p:sldId id="268" r:id="rId7"/>
    <p:sldId id="264" r:id="rId8"/>
    <p:sldId id="266" r:id="rId9"/>
    <p:sldId id="265" r:id="rId10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3"/>
    <p:restoredTop sz="94778"/>
  </p:normalViewPr>
  <p:slideViewPr>
    <p:cSldViewPr snapToGrid="0">
      <p:cViewPr varScale="1">
        <p:scale>
          <a:sx n="87" d="100"/>
          <a:sy n="87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42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6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8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7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0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7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5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0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54A2A-DF49-4800-82E7-3AF9353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25ED7-F0CF-40D9-8C60-51E18805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ed organisers on shelves">
            <a:extLst>
              <a:ext uri="{FF2B5EF4-FFF2-40B4-BE49-F238E27FC236}">
                <a16:creationId xmlns:a16="http://schemas.microsoft.com/office/drawing/2014/main" id="{CD8EDC4A-4A1D-7E0E-D22F-5F1D5762C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221" b="94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16459-6B4B-96B8-0547-A1F8B2D06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146" y="1077626"/>
            <a:ext cx="9958754" cy="3317443"/>
          </a:xfrm>
        </p:spPr>
        <p:txBody>
          <a:bodyPr anchor="t">
            <a:normAutofit/>
          </a:bodyPr>
          <a:lstStyle/>
          <a:p>
            <a:r>
              <a:rPr lang="en-US" sz="7400">
                <a:solidFill>
                  <a:srgbClr val="FFFFFF"/>
                </a:solidFill>
              </a:rPr>
              <a:t>WebApp Personal Library / Storage</a:t>
            </a:r>
            <a:endParaRPr lang="en-TH" sz="7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0847-AE39-8597-D8F3-7F50CF922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7696" y="3429000"/>
            <a:ext cx="1927654" cy="830561"/>
          </a:xfrm>
        </p:spPr>
        <p:txBody>
          <a:bodyPr anchor="b">
            <a:normAutofit fontScale="92500"/>
          </a:bodyPr>
          <a:lstStyle/>
          <a:p>
            <a:r>
              <a:rPr lang="en-TH" sz="4800" dirty="0">
                <a:solidFill>
                  <a:srgbClr val="FFFFFF"/>
                </a:solidFill>
              </a:rPr>
              <a:t>week3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6934"/>
            <a:ext cx="804195" cy="0"/>
          </a:xfrm>
          <a:prstGeom prst="line">
            <a:avLst/>
          </a:prstGeom>
          <a:ln w="1238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25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8BC3A-7F51-AE45-848F-554400C1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16" y="1076635"/>
            <a:ext cx="3930256" cy="3495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 dirty="0"/>
              <a:t>Week 3 </a:t>
            </a:r>
            <a:br>
              <a:rPr lang="th-TH" sz="40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0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sz="40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backend/database</a:t>
            </a:r>
            <a:endParaRPr lang="en-US" sz="4000" cap="al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CD42-FC3F-025A-CB78-F6CF24EF8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511" y="3052123"/>
            <a:ext cx="3638358" cy="1927181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เลือกใช้ภาษา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javascript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เริ่มเขียน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backend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web app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 “ React “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ในการ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render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ทดลอง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mongodb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firebase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63D735-0A09-0975-10AA-235E22AFC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16" y="0"/>
            <a:ext cx="7886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3249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7BA6F-7F85-7C03-99EF-CA6FEBDC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4147804" cy="204216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th-TH" sz="4000" cap="all" dirty="0"/>
              <a:t>ศึกษาและทำหน้า ล็อกอิน</a:t>
            </a:r>
            <a:r>
              <a:rPr lang="en-US" sz="4000" cap="all" dirty="0" err="1"/>
              <a:t>หลักของแอพ</a:t>
            </a:r>
            <a:r>
              <a:rPr lang="th-TH" sz="4000" cap="all" dirty="0"/>
              <a:t>ด้วย </a:t>
            </a:r>
            <a:br>
              <a:rPr lang="en-US" sz="4000" cap="all" dirty="0"/>
            </a:br>
            <a:br>
              <a:rPr lang="en-US" sz="4000" cap="all" dirty="0"/>
            </a:br>
            <a:r>
              <a:rPr lang="th-TH" sz="4000" cap="all" dirty="0"/>
              <a:t> </a:t>
            </a:r>
            <a:r>
              <a:rPr lang="en-US" sz="4000" cap="all" dirty="0"/>
              <a:t>“firebase”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80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AD10B2E-11AB-A446-65D3-BA6EFE563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04" y="3512992"/>
            <a:ext cx="4147804" cy="2966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เลือกใช้วิธีที่แตกต่างจากเดิม คือ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 มีการเรียกใช้ และ ดึงข้อมูล รวมถึงรูปภาพได้ทันที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เนื่องจากการใช้วิธีในการล็อกอิน แตกต่างจากเดิมที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Ui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เดิมที่ได้ออกแบบไว้จึงถูกนำมาประยุกต์ใช้ ปรับปรุงเล็กน้อย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5DF88-4FDA-D7E4-D36B-3E524AAF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277" y="1417660"/>
            <a:ext cx="5492377" cy="34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72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D689A-DDD9-7FFC-AE50-22E66552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394" y="2743200"/>
            <a:ext cx="5015211" cy="997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cap="all" dirty="0" err="1"/>
              <a:t>ทดลองชมได้เลยครับ</a:t>
            </a:r>
            <a:endParaRPr lang="en-US" sz="6000" cap="all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89230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D7B59F-C43F-435D-A754-00854140F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AEB7F-657B-DEB0-ADDC-03CAE43EF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25254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E81DD-998C-357C-4329-6954F5CC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97" y="279384"/>
            <a:ext cx="4302638" cy="7972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000" cap="all">
                <a:solidFill>
                  <a:srgbClr val="FFFFFF"/>
                </a:solidFill>
              </a:rPr>
              <a:t>ระบบ login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542542-348B-FB37-590A-1A0C034F4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42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14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Screen Recording 2566-02-07 at 21.45.31.mov">
            <a:hlinkClick r:id="" action="ppaction://media"/>
            <a:extLst>
              <a:ext uri="{FF2B5EF4-FFF2-40B4-BE49-F238E27FC236}">
                <a16:creationId xmlns:a16="http://schemas.microsoft.com/office/drawing/2014/main" id="{AFD5BBF3-CDEF-6AAB-D4CB-9D53588ADC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7354" y="904111"/>
            <a:ext cx="9281652" cy="580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20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81DD-998C-357C-4329-6954F5CC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97" y="180755"/>
            <a:ext cx="3063774" cy="7972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000" cap="all" dirty="0" err="1"/>
              <a:t>ระบบ</a:t>
            </a:r>
            <a:r>
              <a:rPr lang="en-US" sz="6000" cap="all" dirty="0"/>
              <a:t> </a:t>
            </a:r>
            <a:r>
              <a:rPr lang="th-TH" sz="6000" cap="all" dirty="0"/>
              <a:t>เพิ่มรูป</a:t>
            </a:r>
            <a:endParaRPr lang="en-US" sz="6000" cap="all" dirty="0"/>
          </a:p>
        </p:txBody>
      </p:sp>
      <p:pic>
        <p:nvPicPr>
          <p:cNvPr id="3" name="Screen Recording 2566-02-07 at 21.32.35.mov">
            <a:hlinkClick r:id="" action="ppaction://media"/>
            <a:extLst>
              <a:ext uri="{FF2B5EF4-FFF2-40B4-BE49-F238E27FC236}">
                <a16:creationId xmlns:a16="http://schemas.microsoft.com/office/drawing/2014/main" id="{44BFA03D-31DB-C709-BD9B-CECAD9313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8303" y="978003"/>
            <a:ext cx="9355394" cy="58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5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E10A3-489E-A19B-9E96-454CD6948BAA}"/>
              </a:ext>
            </a:extLst>
          </p:cNvPr>
          <p:cNvSpPr txBox="1"/>
          <p:nvPr/>
        </p:nvSpPr>
        <p:spPr>
          <a:xfrm>
            <a:off x="1069646" y="1092848"/>
            <a:ext cx="9958753" cy="680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2200" b="1" cap="all" dirty="0"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1E2461-2F51-2D26-59F4-37A8C6358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r="3" b="3251"/>
          <a:stretch/>
        </p:blipFill>
        <p:spPr>
          <a:xfrm>
            <a:off x="0" y="1753727"/>
            <a:ext cx="12198627" cy="4484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CA46C-8B93-E1B1-1A8A-D8D2B68808B4}"/>
              </a:ext>
            </a:extLst>
          </p:cNvPr>
          <p:cNvSpPr txBox="1"/>
          <p:nvPr/>
        </p:nvSpPr>
        <p:spPr>
          <a:xfrm>
            <a:off x="4367696" y="908182"/>
            <a:ext cx="336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ความคืบหน้า</a:t>
            </a:r>
            <a:r>
              <a:rPr lang="en-US" dirty="0"/>
              <a:t> =&gt; </a:t>
            </a:r>
            <a:r>
              <a:rPr lang="th-TH" dirty="0"/>
              <a:t> </a:t>
            </a:r>
            <a:r>
              <a:rPr lang="en-US" dirty="0"/>
              <a:t>backend , </a:t>
            </a:r>
            <a:r>
              <a:rPr lang="en-US" dirty="0" err="1"/>
              <a:t>fontend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97883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C57EF-F9F8-B3C0-76B2-D975FC5C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23" y="1076635"/>
            <a:ext cx="6065996" cy="3495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cap="all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ในส่วนของอาทิตย์หน้าจะปรับแต่งส่วน</a:t>
            </a:r>
            <a:r>
              <a:rPr lang="en-US" sz="42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br>
              <a:rPr lang="th-TH" sz="42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2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backend </a:t>
            </a:r>
            <a:r>
              <a:rPr lang="en-US" sz="4200" cap="all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ในเรื่อง</a:t>
            </a:r>
            <a:br>
              <a:rPr lang="en-US" sz="42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2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en-US" sz="4200" cap="all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ระบบล็อกอิน</a:t>
            </a:r>
            <a:br>
              <a:rPr lang="en-US" sz="42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2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en-US" sz="4200" cap="all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ระบบเพิ่มรูป</a:t>
            </a:r>
            <a:r>
              <a:rPr lang="en-US" sz="42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database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F9FC3CC7-2D53-006A-0C59-0FAEE9E4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1143000"/>
            <a:ext cx="4234068" cy="368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8427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0CBB-7F58-893A-D2FD-EC561FC7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2634232"/>
            <a:ext cx="9922764" cy="1294228"/>
          </a:xfrm>
        </p:spPr>
        <p:txBody>
          <a:bodyPr>
            <a:normAutofit/>
          </a:bodyPr>
          <a:lstStyle/>
          <a:p>
            <a:r>
              <a:rPr lang="en-TH" sz="7200" dirty="0"/>
              <a:t>THANKS FOR TODAY</a:t>
            </a:r>
          </a:p>
        </p:txBody>
      </p:sp>
    </p:spTree>
    <p:extLst>
      <p:ext uri="{BB962C8B-B14F-4D97-AF65-F5344CB8AC3E}">
        <p14:creationId xmlns:p14="http://schemas.microsoft.com/office/powerpoint/2010/main" val="23482905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jornVTI">
  <a:themeElements>
    <a:clrScheme name="AnalogousFromDarkSeedLeftStep">
      <a:dk1>
        <a:srgbClr val="000000"/>
      </a:dk1>
      <a:lt1>
        <a:srgbClr val="FFFFFF"/>
      </a:lt1>
      <a:dk2>
        <a:srgbClr val="161733"/>
      </a:dk2>
      <a:lt2>
        <a:srgbClr val="F0F3F3"/>
      </a:lt2>
      <a:accent1>
        <a:srgbClr val="C34D61"/>
      </a:accent1>
      <a:accent2>
        <a:srgbClr val="B13B80"/>
      </a:accent2>
      <a:accent3>
        <a:srgbClr val="C34DC3"/>
      </a:accent3>
      <a:accent4>
        <a:srgbClr val="803BB1"/>
      </a:accent4>
      <a:accent5>
        <a:srgbClr val="604DC3"/>
      </a:accent5>
      <a:accent6>
        <a:srgbClr val="3B59B1"/>
      </a:accent6>
      <a:hlink>
        <a:srgbClr val="7650C4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140</Words>
  <Application>Microsoft Macintosh PowerPoint</Application>
  <PresentationFormat>Widescreen</PresentationFormat>
  <Paragraphs>16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Neue Haas Grotesk Text Pro</vt:lpstr>
      <vt:lpstr>TH SarabunPSK</vt:lpstr>
      <vt:lpstr>BjornVTI</vt:lpstr>
      <vt:lpstr>WebApp Personal Library / Storage</vt:lpstr>
      <vt:lpstr>Week 3  สร้าง backend/database</vt:lpstr>
      <vt:lpstr>ศึกษาและทำหน้า ล็อกอินหลักของแอพด้วย    “firebase”</vt:lpstr>
      <vt:lpstr>ทดลองชมได้เลยครับ</vt:lpstr>
      <vt:lpstr>ระบบ login</vt:lpstr>
      <vt:lpstr>ระบบ เพิ่มรูป</vt:lpstr>
      <vt:lpstr>PowerPoint Presentation</vt:lpstr>
      <vt:lpstr>ในส่วนของอาทิตย์หน้าจะปรับแต่งส่วน  backend ในเรื่อง -ระบบล็อกอิน -ระบบเพิ่มรูป database</vt:lpstr>
      <vt:lpstr>THANKS FOR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WebApp Personal Library / Storage</dc:title>
  <dc:creator>Gunn Viryasiri</dc:creator>
  <cp:lastModifiedBy>Gunn Viryasiri</cp:lastModifiedBy>
  <cp:revision>13</cp:revision>
  <dcterms:created xsi:type="dcterms:W3CDTF">2023-01-31T12:29:23Z</dcterms:created>
  <dcterms:modified xsi:type="dcterms:W3CDTF">2023-02-07T15:24:01Z</dcterms:modified>
</cp:coreProperties>
</file>